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95361"/>
  </p:normalViewPr>
  <p:slideViewPr>
    <p:cSldViewPr snapToGrid="0" snapToObjects="1">
      <p:cViewPr>
        <p:scale>
          <a:sx n="71" d="100"/>
          <a:sy n="71" d="100"/>
        </p:scale>
        <p:origin x="72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E2F-03C9-814C-B8E7-40F91B2F29D9}" type="datetimeFigureOut">
              <a:t>4/15/17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jpeg"/><Relationship Id="rId5" Type="http://schemas.microsoft.com/office/2007/relationships/hdphoto" Target="../media/hdphoto6.wdp"/><Relationship Id="rId6" Type="http://schemas.openxmlformats.org/officeDocument/2006/relationships/image" Target="../media/image18.tiff"/><Relationship Id="rId7" Type="http://schemas.openxmlformats.org/officeDocument/2006/relationships/image" Target="../media/image14.png"/><Relationship Id="rId8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15,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4160" y="2418080"/>
            <a:ext cx="912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/>
              <a:t>Tan is on the way to see his boyfriend, and he wants to find one parking zone around this area, and he is using </a:t>
            </a:r>
            <a:r>
              <a:rPr lang="en-US" sz="4000" b="1" i="1">
                <a:solidFill>
                  <a:srgbClr val="FFC000"/>
                </a:solidFill>
              </a:rPr>
              <a:t>ParkHere</a:t>
            </a:r>
            <a:r>
              <a:rPr lang="en-US" sz="4000" i="1"/>
              <a:t> app</a:t>
            </a:r>
            <a:r>
              <a:rPr lang="is-IS" sz="4000" i="1"/>
              <a:t>…</a:t>
            </a:r>
            <a:endParaRPr lang="en-US" sz="4000" i="1"/>
          </a:p>
        </p:txBody>
      </p:sp>
    </p:spTree>
    <p:extLst>
      <p:ext uri="{BB962C8B-B14F-4D97-AF65-F5344CB8AC3E}">
        <p14:creationId xmlns:p14="http://schemas.microsoft.com/office/powerpoint/2010/main" val="3255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Improving app with UI as well as optional features.</a:t>
            </a:r>
          </a:p>
          <a:p>
            <a:r>
              <a:rPr lang="en-US"/>
              <a:t>Enriching the parking zone database, and the contribution from users is really important, and we want to have fund to support for user’s contribution, for i.e: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56026" y="3657600"/>
            <a:ext cx="4480254" cy="2976880"/>
            <a:chOff x="3856026" y="3657600"/>
            <a:chExt cx="4480254" cy="2976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56026" y="3657600"/>
              <a:ext cx="4480254" cy="29768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45635" y="5396758"/>
              <a:ext cx="2821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00" b="1">
                  <a:solidFill>
                    <a:schemeClr val="accent6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PARK FOR FREE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35" y="3865133"/>
              <a:ext cx="615638" cy="615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15,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98800" cy="393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690688"/>
            <a:ext cx="3060700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1690688"/>
            <a:ext cx="306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37643" y="5546361"/>
            <a:ext cx="8890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/>
              <a:t>You don</a:t>
            </a:r>
            <a:r>
              <a:rPr lang="en-US" sz="3600" i="1"/>
              <a:t>’t know where you can park your bike</a:t>
            </a:r>
            <a:r>
              <a:rPr lang="en-US" sz="3600" i="1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440160" cy="3618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179" y="1690688"/>
            <a:ext cx="5572545" cy="361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28334" cy="3618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0676" y="1690688"/>
            <a:ext cx="5428333" cy="3618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7285" y="5546361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/>
              <a:t>You want to escape this jam ASAP?</a:t>
            </a: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6098"/>
          <a:stretch/>
        </p:blipFill>
        <p:spPr>
          <a:xfrm>
            <a:off x="6145968" y="1692328"/>
            <a:ext cx="5207832" cy="344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202836" cy="34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2076" y="5396459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>
                <a:solidFill>
                  <a:schemeClr val="accent6"/>
                </a:solidFill>
              </a:rPr>
              <a:t>Sidewalk Clean Up</a:t>
            </a:r>
            <a:r>
              <a:rPr lang="en-US" sz="3600" i="1"/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05" y="1462863"/>
            <a:ext cx="5147446" cy="499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087"/>
          <a:stretch/>
        </p:blipFill>
        <p:spPr>
          <a:xfrm>
            <a:off x="7204845" y="1462863"/>
            <a:ext cx="3068935" cy="51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THE SURVEY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16" b="13105"/>
          <a:stretch/>
        </p:blipFill>
        <p:spPr>
          <a:xfrm>
            <a:off x="2184400" y="1690688"/>
            <a:ext cx="7454275" cy="2626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174" b="8574"/>
          <a:stretch/>
        </p:blipFill>
        <p:spPr>
          <a:xfrm>
            <a:off x="2184399" y="4437798"/>
            <a:ext cx="7454275" cy="21578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7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66" y="1952419"/>
            <a:ext cx="2433868" cy="243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4612" y="4648018"/>
            <a:ext cx="7973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An iOS app helps you to find the most suitable </a:t>
            </a:r>
          </a:p>
          <a:p>
            <a:pPr algn="ctr"/>
            <a:r>
              <a:rPr lang="en-US" sz="3200" i="1"/>
              <a:t>parking zones around you.</a:t>
            </a:r>
          </a:p>
        </p:txBody>
      </p:sp>
    </p:spTree>
    <p:extLst>
      <p:ext uri="{BB962C8B-B14F-4D97-AF65-F5344CB8AC3E}">
        <p14:creationId xmlns:p14="http://schemas.microsoft.com/office/powerpoint/2010/main" val="8975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 (.cont)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15" y="3624629"/>
            <a:ext cx="2246621" cy="271884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207675" y="1920534"/>
            <a:ext cx="2440899" cy="1888761"/>
            <a:chOff x="4875549" y="4969239"/>
            <a:chExt cx="2440899" cy="18887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619" y="4969239"/>
              <a:ext cx="1888761" cy="18887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75549" y="6488668"/>
              <a:ext cx="244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Google Oauth Service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6732" y="2779301"/>
            <a:ext cx="2590801" cy="1970369"/>
            <a:chOff x="4802581" y="1544259"/>
            <a:chExt cx="2590801" cy="19703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7116" y="1544259"/>
              <a:ext cx="2281731" cy="17857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02581" y="3145296"/>
              <a:ext cx="25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 Admin Module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45989" y="2779301"/>
            <a:ext cx="1993900" cy="2541037"/>
            <a:chOff x="838200" y="2799580"/>
            <a:chExt cx="1993900" cy="25410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2799580"/>
              <a:ext cx="1993900" cy="19939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8009" y="4971285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331" y="3514628"/>
              <a:ext cx="615638" cy="615638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>
            <a:stCxn id="5" idx="3"/>
            <a:endCxn id="7" idx="1"/>
          </p:cNvCxnSpPr>
          <p:nvPr/>
        </p:nvCxnSpPr>
        <p:spPr>
          <a:xfrm>
            <a:off x="6239889" y="3776251"/>
            <a:ext cx="2064926" cy="1207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6239889" y="2864915"/>
            <a:ext cx="2243856" cy="911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2"/>
            <a:endCxn id="7" idx="2"/>
          </p:cNvCxnSpPr>
          <p:nvPr/>
        </p:nvCxnSpPr>
        <p:spPr>
          <a:xfrm rot="16200000" flipH="1">
            <a:off x="4918229" y="1833573"/>
            <a:ext cx="1593800" cy="7425993"/>
          </a:xfrm>
          <a:prstGeom prst="bentConnector3">
            <a:avLst>
              <a:gd name="adj1" fmla="val 11434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4"/>
          <p:cNvCxnSpPr>
            <a:stCxn id="10" idx="0"/>
            <a:endCxn id="8" idx="0"/>
          </p:cNvCxnSpPr>
          <p:nvPr/>
        </p:nvCxnSpPr>
        <p:spPr>
          <a:xfrm rot="5400000" flipH="1" flipV="1">
            <a:off x="5285746" y="-1363078"/>
            <a:ext cx="858767" cy="7425993"/>
          </a:xfrm>
          <a:prstGeom prst="bentConnector3">
            <a:avLst>
              <a:gd name="adj1" fmla="val 12662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143</Words>
  <Application>Microsoft Macintosh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Abadi MT Condensed Light</vt:lpstr>
      <vt:lpstr>Calibri</vt:lpstr>
      <vt:lpstr>Calibri Light</vt:lpstr>
      <vt:lpstr>Arial</vt:lpstr>
      <vt:lpstr>Office Theme</vt:lpstr>
      <vt:lpstr>ParkHere</vt:lpstr>
      <vt:lpstr>MEMBERS</vt:lpstr>
      <vt:lpstr>OUR IDEA</vt:lpstr>
      <vt:lpstr>OUR IDEA</vt:lpstr>
      <vt:lpstr>OUR IDEA</vt:lpstr>
      <vt:lpstr>CURRENT SOLUTIONS</vt:lpstr>
      <vt:lpstr>DO THE SURVEY</vt:lpstr>
      <vt:lpstr>OUR SOLUTION</vt:lpstr>
      <vt:lpstr>OUR SOLUTION (.cont)</vt:lpstr>
      <vt:lpstr>DEMO</vt:lpstr>
      <vt:lpstr>WHAT’S NEXT?</vt:lpstr>
      <vt:lpstr>ParkHere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ParkHere</dc:title>
  <dc:creator>Microsoft Office User</dc:creator>
  <cp:lastModifiedBy>Microsoft Office User</cp:lastModifiedBy>
  <cp:revision>25</cp:revision>
  <dcterms:created xsi:type="dcterms:W3CDTF">2017-04-05T03:02:46Z</dcterms:created>
  <dcterms:modified xsi:type="dcterms:W3CDTF">2017-04-15T06:38:23Z</dcterms:modified>
</cp:coreProperties>
</file>